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01" r:id="rId2"/>
    <p:sldId id="402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26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3A460-8987-4CFF-ADCD-1885F0961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51917B-2A2C-4D4B-8665-582B9098A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25B9F-8610-4CFC-BDBE-768FC8DCB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39EA0-2179-4A3B-8969-962234B46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27B89-0828-4317-B803-D015D408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513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A8106-087A-45FA-8EE3-B50802C5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43EF2A-E341-46C0-8E20-86E13BEE8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1B671D-478D-4EFB-9954-D676BCB71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1C065-72A4-45CC-B70C-37DF99ED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202C4-D3E8-416B-8A2B-AAECF7EED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340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DB29CA-B3AE-4C9C-BE46-50D88C300F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543BB-C0BB-45ED-88D7-C45196FEF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52756-2B85-43B4-9AE4-D8A993EA4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FF1FC-FAD4-44B8-927C-90B1618B5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0A57E-DD32-4612-994E-9B88B8055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525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D9D08-DE2E-4E93-945D-2F3A2CE39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036B6-BFDA-4ABA-919A-997A2AE93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8F5DA-83C0-439A-8E43-B742D4FB5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F6A6D-6BAA-4906-959B-A758C955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8F086-A21F-4B83-90CE-3DAFA8984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40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0D6AD-C6C0-4401-B831-D6C517581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4F1FB-0CCA-4227-8176-D3DC562C8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FF49F-C352-41C5-9F64-CC3D68E1B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50274-91FF-46EC-B310-57058E064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6AD8F-F97E-4E20-B746-C01E27BC3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20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455A-D2C9-4395-9325-6ED3DCF3C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03ADD-E559-4493-8FA4-D3BE1DD10D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66431-CF48-4C94-B4AE-34CCC230B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68E41D-5245-4A35-9A60-B20E88DD0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9F9549-F8A1-4C8F-8677-B552515A3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FEC6C6-C32F-4ECA-BCAE-6B30C0989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129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84AA0-8BE6-431D-9B68-A0B8C4AA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B4BF6-56CE-4C23-86C0-B043A6D2C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0ECD14-07BC-4983-A534-FAD23CD4A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A30C37-46AF-4175-B8EB-778188255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65202F-4EE5-4E2A-8DB8-009050B0F8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36F988-EB3F-4723-8660-D24B89307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FA64A7-0456-40FA-BE41-338C732A4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5F1272-7998-4068-BE3C-DE0A95DE2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18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5B12F-53DE-4C7C-948D-A41647B8D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F7966C-184B-42E4-9E29-0E2B325FB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097EB-DE03-4E18-8FB1-781B2DEC0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E8EFC-84B2-4AA9-B2B5-4806A5909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031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923316-90F8-4AC4-9E7A-742AC043B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0142F-A67F-4982-8AC4-C3B9348B0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8D4E9D-624E-4560-8D15-47DAD866F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77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CD84-7169-46E1-8FE8-DBE291AF5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89303-DC32-4ED0-9AE9-1E2E6192A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EF96B4-1DE4-4879-B60A-8A023AC748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335E0-54C2-4CED-88CE-6F3B2DF64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7CC83-95D1-4C53-AE2C-383A22D05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E185B-6AAA-4880-938A-9B5971FDA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959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018B0-6F18-4E4D-B51D-C8137851C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0B7F51-C9EB-4804-AEE1-06D1FEEB73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5CA68-BDE0-4C2D-807B-F0BDFD370F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37876-4B7E-4955-BDBC-2AAEBC8BE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9FA1E-F8C3-4F4F-BC1C-A01054F14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A39E75-3AA3-4E8C-A9E6-F8C704786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8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1981B-381E-4759-8656-119DA4953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6C1FC-BC71-4B0C-B0F6-2053F235A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5A35E-1CEB-4E48-99A2-0857916E05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348FA-44E6-4428-8B92-2A475D266CD7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A2E01-7830-419F-A465-E7236A5FA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FA4C0-F726-4C8C-9667-6B21C1AF8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6C14-6555-48F5-A959-5390DB0389F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4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2D27B66-615A-4E69-A7AB-7D29A741E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583" cy="68580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578F339-10BC-41B3-BE03-1ADBDA4765B1}"/>
              </a:ext>
            </a:extLst>
          </p:cNvPr>
          <p:cNvCxnSpPr>
            <a:cxnSpLocks/>
          </p:cNvCxnSpPr>
          <p:nvPr/>
        </p:nvCxnSpPr>
        <p:spPr>
          <a:xfrm flipV="1">
            <a:off x="3073304" y="5379239"/>
            <a:ext cx="584296" cy="58429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FF2854-1EF5-4E1E-8CE3-374EC44EDCB4}"/>
              </a:ext>
            </a:extLst>
          </p:cNvPr>
          <p:cNvCxnSpPr>
            <a:cxnSpLocks/>
          </p:cNvCxnSpPr>
          <p:nvPr/>
        </p:nvCxnSpPr>
        <p:spPr>
          <a:xfrm>
            <a:off x="3657600" y="5379239"/>
            <a:ext cx="28435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AAC02EB-51BA-405E-9D72-2CCAA5D1174C}"/>
              </a:ext>
            </a:extLst>
          </p:cNvPr>
          <p:cNvSpPr txBox="1"/>
          <p:nvPr/>
        </p:nvSpPr>
        <p:spPr>
          <a:xfrm>
            <a:off x="3655255" y="4907227"/>
            <a:ext cx="3390314" cy="13234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lavika Bold" panose="020B0806040000020004" pitchFamily="34" charset="0"/>
                <a:ea typeface="+mn-ea"/>
                <a:cs typeface="+mn-cs"/>
              </a:rPr>
              <a:t>Dirceu Resende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lang="pt-BR" dirty="0"/>
              <a:t>Power BI </a:t>
            </a:r>
            <a:r>
              <a:rPr lang="pt-BR" dirty="0" err="1"/>
              <a:t>Report</a:t>
            </a:r>
            <a:r>
              <a:rPr lang="pt-BR" dirty="0"/>
              <a:t> Server - A solução definitiva de BI e visualização de dados para sua empresa </a:t>
            </a:r>
            <a:endParaRPr kumimoji="0" lang="en-US" sz="32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Klavika Regular" panose="020B0506040000020004" pitchFamily="34" charset="0"/>
              <a:ea typeface="+mn-ea"/>
              <a:cs typeface="+mn-cs"/>
            </a:endParaRPr>
          </a:p>
        </p:txBody>
      </p:sp>
      <p:pic>
        <p:nvPicPr>
          <p:cNvPr id="4" name="Picture 3" descr="A view of a city with tall buildings&#10;&#10;Description automatically generated">
            <a:extLst>
              <a:ext uri="{FF2B5EF4-FFF2-40B4-BE49-F238E27FC236}">
                <a16:creationId xmlns:a16="http://schemas.microsoft.com/office/drawing/2014/main" id="{B22C3D28-3C78-43D9-AC50-6603B4F963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230" r="-6543"/>
          <a:stretch/>
        </p:blipFill>
        <p:spPr>
          <a:xfrm>
            <a:off x="7209182" y="0"/>
            <a:ext cx="5606427" cy="68580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BFD3963-CE05-449E-9228-09CB89F3F4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49"/>
          <a:stretch/>
        </p:blipFill>
        <p:spPr>
          <a:xfrm>
            <a:off x="666921" y="3973628"/>
            <a:ext cx="2824721" cy="236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138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2D27B66-615A-4E69-A7AB-7D29A741E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583" cy="68580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578F339-10BC-41B3-BE03-1ADBDA4765B1}"/>
              </a:ext>
            </a:extLst>
          </p:cNvPr>
          <p:cNvCxnSpPr>
            <a:cxnSpLocks/>
          </p:cNvCxnSpPr>
          <p:nvPr/>
        </p:nvCxnSpPr>
        <p:spPr>
          <a:xfrm flipV="1">
            <a:off x="3073304" y="5379239"/>
            <a:ext cx="584296" cy="58429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FF2854-1EF5-4E1E-8CE3-374EC44EDCB4}"/>
              </a:ext>
            </a:extLst>
          </p:cNvPr>
          <p:cNvCxnSpPr>
            <a:cxnSpLocks/>
          </p:cNvCxnSpPr>
          <p:nvPr/>
        </p:nvCxnSpPr>
        <p:spPr>
          <a:xfrm>
            <a:off x="3657600" y="5379239"/>
            <a:ext cx="284356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AAC02EB-51BA-405E-9D72-2CCAA5D1174C}"/>
              </a:ext>
            </a:extLst>
          </p:cNvPr>
          <p:cNvSpPr txBox="1"/>
          <p:nvPr/>
        </p:nvSpPr>
        <p:spPr>
          <a:xfrm>
            <a:off x="3655255" y="4907227"/>
            <a:ext cx="3041636" cy="1046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lavika Bold" panose="020B0806040000020004" pitchFamily="34" charset="0"/>
                <a:ea typeface="+mn-ea"/>
                <a:cs typeface="+mn-cs"/>
              </a:rPr>
              <a:t>Dirceu Resende</a:t>
            </a:r>
            <a:b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lang="pt-BR" dirty="0"/>
              <a:t>Monitorando seu ambiente SQL Server com o Power BI</a:t>
            </a:r>
            <a:endParaRPr kumimoji="0" lang="en-US" sz="32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Klavika Regular" panose="020B0506040000020004" pitchFamily="34" charset="0"/>
              <a:ea typeface="+mn-ea"/>
              <a:cs typeface="+mn-cs"/>
            </a:endParaRPr>
          </a:p>
        </p:txBody>
      </p:sp>
      <p:pic>
        <p:nvPicPr>
          <p:cNvPr id="4" name="Picture 3" descr="A view of a city with tall buildings&#10;&#10;Description automatically generated">
            <a:extLst>
              <a:ext uri="{FF2B5EF4-FFF2-40B4-BE49-F238E27FC236}">
                <a16:creationId xmlns:a16="http://schemas.microsoft.com/office/drawing/2014/main" id="{B22C3D28-3C78-43D9-AC50-6603B4F963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230" r="-6543"/>
          <a:stretch/>
        </p:blipFill>
        <p:spPr>
          <a:xfrm>
            <a:off x="7209182" y="0"/>
            <a:ext cx="5606427" cy="68580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FF4C542-32C3-43CD-9906-708CCCC5E9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49"/>
          <a:stretch/>
        </p:blipFill>
        <p:spPr>
          <a:xfrm>
            <a:off x="615964" y="3956212"/>
            <a:ext cx="2824721" cy="236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381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32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Klavika Bold</vt:lpstr>
      <vt:lpstr>Klavika Regular</vt:lpstr>
      <vt:lpstr>Office Theme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Angie Stahlmann</dc:creator>
  <cp:lastModifiedBy>Dirceu Resende</cp:lastModifiedBy>
  <cp:revision>4</cp:revision>
  <dcterms:created xsi:type="dcterms:W3CDTF">2019-10-24T19:15:15Z</dcterms:created>
  <dcterms:modified xsi:type="dcterms:W3CDTF">2019-11-18T02:22:45Z</dcterms:modified>
</cp:coreProperties>
</file>

<file path=docProps/thumbnail.jpeg>
</file>